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57" r:id="rId4"/>
    <p:sldId id="258" r:id="rId5"/>
    <p:sldId id="259" r:id="rId7"/>
    <p:sldId id="260" r:id="rId8"/>
    <p:sldId id="261" r:id="rId9"/>
    <p:sldId id="262" r:id="rId10"/>
    <p:sldId id="265" r:id="rId11"/>
    <p:sldId id="264"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fld id="{63A1C593-65D0-4073-BCC9-577B9352EA97}" type="datetimeFigureOut">
              <a:rPr lang="en-US" smtClean="0"/>
            </a:fld>
            <a:endParaRPr 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4.xml"/><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jpeg"/><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13.jpeg"/><Relationship Id="rId1" Type="http://schemas.openxmlformats.org/officeDocument/2006/relationships/image" Target="../media/image12.jpe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4.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680"/>
            <a:ext cx="9144000" cy="3784600"/>
          </a:xfrm>
        </p:spPr>
        <p:txBody>
          <a:bodyPr/>
          <a:lstStyle/>
          <a:p>
            <a:r>
              <a:rPr lang="en-US" dirty="0"/>
              <a:t>.</a:t>
            </a:r>
            <a:endParaRPr lang="en-US" dirty="0"/>
          </a:p>
        </p:txBody>
      </p:sp>
      <p:sp>
        <p:nvSpPr>
          <p:cNvPr id="3" name="Subtitle 2"/>
          <p:cNvSpPr>
            <a:spLocks noGrp="1"/>
          </p:cNvSpPr>
          <p:nvPr>
            <p:ph type="subTitle" idx="1"/>
          </p:nvPr>
        </p:nvSpPr>
        <p:spPr>
          <a:xfrm>
            <a:off x="5927725" y="2068830"/>
            <a:ext cx="4924425" cy="3070225"/>
          </a:xfrm>
        </p:spPr>
        <p:txBody>
          <a:bodyPr/>
          <a:lstStyle/>
          <a:p>
            <a:pPr algn="just"/>
            <a:r>
              <a:rPr lang="en-US"/>
              <a:t>      </a:t>
            </a:r>
            <a:r>
              <a:rPr lang="en-US" sz="2400"/>
              <a:t>we are committed to enrich and nurture every society with our quality. We stand for a healthy life(our purpose)…</a:t>
            </a:r>
            <a:r>
              <a:rPr lang="en-US"/>
              <a:t>….</a:t>
            </a:r>
            <a:endParaRPr lang="en-US"/>
          </a:p>
        </p:txBody>
      </p:sp>
      <p:pic>
        <p:nvPicPr>
          <p:cNvPr id="8" name="Picture 7" descr="logo work"/>
          <p:cNvPicPr>
            <a:picLocks noChangeAspect="1"/>
          </p:cNvPicPr>
          <p:nvPr/>
        </p:nvPicPr>
        <p:blipFill>
          <a:blip r:embed="rId1"/>
          <a:stretch>
            <a:fillRect/>
          </a:stretch>
        </p:blipFill>
        <p:spPr>
          <a:xfrm>
            <a:off x="363855" y="781050"/>
            <a:ext cx="5563870" cy="5020945"/>
          </a:xfrm>
          <a:prstGeom prst="rect">
            <a:avLst/>
          </a:prstGeom>
        </p:spPr>
      </p:pic>
      <p:cxnSp>
        <p:nvCxnSpPr>
          <p:cNvPr id="6" name="Straight Connector 5"/>
          <p:cNvCxnSpPr/>
          <p:nvPr/>
        </p:nvCxnSpPr>
        <p:spPr>
          <a:xfrm>
            <a:off x="5810885" y="2170430"/>
            <a:ext cx="0" cy="2635885"/>
          </a:xfrm>
          <a:prstGeom prst="line">
            <a:avLst/>
          </a:prstGeom>
        </p:spPr>
        <p:style>
          <a:lnRef idx="1">
            <a:schemeClr val="accent4"/>
          </a:lnRef>
          <a:fillRef idx="0">
            <a:schemeClr val="accent4"/>
          </a:fillRef>
          <a:effectRef idx="0">
            <a:schemeClr val="accent4"/>
          </a:effectRef>
          <a:fontRef idx="minor">
            <a:schemeClr val="tx1"/>
          </a:fontRef>
        </p:style>
      </p:cxnSp>
    </p:spTree>
  </p:cSld>
  <p:clrMapOvr>
    <a:masterClrMapping/>
  </p:clrMapOvr>
  <p:transition>
    <p:dissolv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WHY EAVOR?</a:t>
            </a:r>
            <a:endParaRPr lang="en-US"/>
          </a:p>
        </p:txBody>
      </p:sp>
      <p:sp>
        <p:nvSpPr>
          <p:cNvPr id="3" name="Content Placeholder 2"/>
          <p:cNvSpPr>
            <a:spLocks noGrp="1"/>
          </p:cNvSpPr>
          <p:nvPr>
            <p:ph idx="1"/>
          </p:nvPr>
        </p:nvSpPr>
        <p:spPr/>
        <p:txBody>
          <a:bodyPr/>
          <a:p>
            <a:r>
              <a:rPr lang="en-US"/>
              <a:t>Nigeria has been in distress for a long time even more so now, misplacing the word value for profit. </a:t>
            </a:r>
            <a:endParaRPr lang="en-US"/>
          </a:p>
          <a:p>
            <a:r>
              <a:rPr lang="en-US"/>
              <a:t>we are here start a resolution from this particular angle, because when we produce our core excuse is the health value we want to serve our consumers and being accountable for every taste we serve.</a:t>
            </a:r>
            <a:endParaRPr lang="en-US"/>
          </a:p>
          <a:p>
            <a:endParaRPr lang="en-US"/>
          </a:p>
          <a:p>
            <a:pPr lvl="8"/>
            <a:r>
              <a:rPr lang="en-US"/>
              <a:t>THANK YOU!!</a:t>
            </a:r>
            <a:endParaRPr lang="en-US"/>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sym typeface="+mn-ea"/>
              </a:rPr>
              <a:t>Mission.</a:t>
            </a:r>
            <a:endParaRPr lang="en-US"/>
          </a:p>
        </p:txBody>
      </p:sp>
      <p:sp>
        <p:nvSpPr>
          <p:cNvPr id="3" name="Content Placeholder 2"/>
          <p:cNvSpPr>
            <a:spLocks noGrp="1"/>
          </p:cNvSpPr>
          <p:nvPr>
            <p:ph sz="half" idx="1"/>
          </p:nvPr>
        </p:nvSpPr>
        <p:spPr/>
        <p:txBody>
          <a:bodyPr/>
          <a:p>
            <a:pPr algn="ctr"/>
            <a:endParaRPr lang="en-US"/>
          </a:p>
          <a:p>
            <a:r>
              <a:rPr lang="en-US"/>
              <a:t>     </a:t>
            </a:r>
            <a:r>
              <a:rPr lang="en-US" sz="2400"/>
              <a:t>Our mission is to touch as many lives as possible through our nutritious quality by being able to attend to every level of persons(as far as our reach can expand), also reflecting our quality in the services we bring to people and successfully distinguishing our drink from the mass market of soya drinks found in Nigerian stores today.</a:t>
            </a:r>
            <a:endParaRPr lang="en-US" sz="2400"/>
          </a:p>
          <a:p>
            <a:endParaRPr lang="en-US" sz="2400"/>
          </a:p>
        </p:txBody>
      </p:sp>
      <p:pic>
        <p:nvPicPr>
          <p:cNvPr id="5" name="Content Placeholder 4" descr="SESEmpathy-small"/>
          <p:cNvPicPr>
            <a:picLocks noChangeAspect="1"/>
          </p:cNvPicPr>
          <p:nvPr>
            <p:ph sz="half" idx="2"/>
          </p:nvPr>
        </p:nvPicPr>
        <p:blipFill>
          <a:blip r:embed="rId1"/>
          <a:stretch>
            <a:fillRect/>
          </a:stretch>
        </p:blipFill>
        <p:spPr>
          <a:xfrm>
            <a:off x="6671310" y="2389505"/>
            <a:ext cx="4445000" cy="29756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pPr algn="ctr"/>
            <a:r>
              <a:rPr lang="en-US"/>
              <a:t>AIM &amp; PURPOSE.</a:t>
            </a:r>
            <a:endParaRPr lang="en-US"/>
          </a:p>
        </p:txBody>
      </p:sp>
      <p:sp>
        <p:nvSpPr>
          <p:cNvPr id="3" name="Content Placeholder 2"/>
          <p:cNvSpPr>
            <a:spLocks noGrp="1"/>
          </p:cNvSpPr>
          <p:nvPr>
            <p:ph sz="half" idx="1"/>
          </p:nvPr>
        </p:nvSpPr>
        <p:spPr/>
        <p:txBody>
          <a:bodyPr/>
          <a:p>
            <a:r>
              <a:rPr lang="en-US" sz="2000"/>
              <a:t>Due to eavor milks' nutritional values,</a:t>
            </a:r>
            <a:endParaRPr lang="en-US" sz="2000"/>
          </a:p>
          <a:p>
            <a:r>
              <a:rPr lang="en-US" sz="2000"/>
              <a:t> Our attenton is to all socioeconomic level ,</a:t>
            </a:r>
            <a:endParaRPr lang="en-US" sz="2000"/>
          </a:p>
          <a:p>
            <a:r>
              <a:rPr lang="en-US" sz="2000"/>
              <a:t>women with pre and post menopausal syndrome as a supplementry therapy for relief, </a:t>
            </a:r>
            <a:endParaRPr lang="en-US" sz="2000"/>
          </a:p>
          <a:p>
            <a:r>
              <a:rPr lang="en-US" sz="2000"/>
              <a:t>every hustling male and female attending to their daily activities as a supplememtry diet to their casual intakes etc...</a:t>
            </a:r>
            <a:endParaRPr lang="en-US" sz="2000"/>
          </a:p>
          <a:p>
            <a:r>
              <a:rPr lang="en-US" sz="2000"/>
              <a:t> we want to make eavor milk next to possibly every meal and affordable, the taste is different, creamy and satisfying and we want to make it even better.</a:t>
            </a:r>
            <a:endParaRPr lang="en-US" sz="2000"/>
          </a:p>
        </p:txBody>
      </p:sp>
      <p:pic>
        <p:nvPicPr>
          <p:cNvPr id="4" name="Content Placeholder 3" descr="images (7)"/>
          <p:cNvPicPr>
            <a:picLocks noChangeAspect="1"/>
          </p:cNvPicPr>
          <p:nvPr>
            <p:ph sz="half" idx="2"/>
          </p:nvPr>
        </p:nvPicPr>
        <p:blipFill>
          <a:blip r:embed="rId1"/>
          <a:stretch>
            <a:fillRect/>
          </a:stretch>
        </p:blipFill>
        <p:spPr>
          <a:xfrm>
            <a:off x="7724775" y="1514475"/>
            <a:ext cx="3856990" cy="1691640"/>
          </a:xfrm>
          <a:prstGeom prst="rect">
            <a:avLst/>
          </a:prstGeom>
        </p:spPr>
      </p:pic>
      <p:pic>
        <p:nvPicPr>
          <p:cNvPr id="6" name="Picture 5" descr="download (1)"/>
          <p:cNvPicPr>
            <a:picLocks noChangeAspect="1"/>
          </p:cNvPicPr>
          <p:nvPr/>
        </p:nvPicPr>
        <p:blipFill>
          <a:blip r:embed="rId2"/>
          <a:stretch>
            <a:fillRect/>
          </a:stretch>
        </p:blipFill>
        <p:spPr>
          <a:xfrm>
            <a:off x="7726045" y="4578350"/>
            <a:ext cx="3855720" cy="1951355"/>
          </a:xfrm>
          <a:prstGeom prst="rect">
            <a:avLst/>
          </a:prstGeom>
        </p:spPr>
      </p:pic>
      <p:pic>
        <p:nvPicPr>
          <p:cNvPr id="5" name="Picture 4" descr="images (3)"/>
          <p:cNvPicPr>
            <a:picLocks noChangeAspect="1"/>
          </p:cNvPicPr>
          <p:nvPr/>
        </p:nvPicPr>
        <p:blipFill>
          <a:blip r:embed="rId3"/>
          <a:stretch>
            <a:fillRect/>
          </a:stretch>
        </p:blipFill>
        <p:spPr>
          <a:xfrm>
            <a:off x="7725410" y="3206115"/>
            <a:ext cx="3856355" cy="16948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pPr algn="ctr"/>
            <a:r>
              <a:rPr lang="en-US"/>
              <a:t>EAVOR MILK </a:t>
            </a:r>
            <a:br>
              <a:rPr lang="en-US"/>
            </a:br>
            <a:r>
              <a:rPr lang="en-US"/>
              <a:t>nutritional contents and benefits.</a:t>
            </a:r>
            <a:endParaRPr lang="en-US"/>
          </a:p>
        </p:txBody>
      </p:sp>
      <p:sp>
        <p:nvSpPr>
          <p:cNvPr id="3" name="Content Placeholder 2"/>
          <p:cNvSpPr>
            <a:spLocks noGrp="1"/>
          </p:cNvSpPr>
          <p:nvPr>
            <p:ph sz="half" idx="1"/>
          </p:nvPr>
        </p:nvSpPr>
        <p:spPr/>
        <p:txBody>
          <a:bodyPr/>
          <a:p>
            <a:r>
              <a:rPr lang="en-US" sz="2000"/>
              <a:t>Eavor milk is produced from whole soybean seed.</a:t>
            </a:r>
            <a:endParaRPr lang="en-US" sz="2000"/>
          </a:p>
          <a:p>
            <a:r>
              <a:rPr lang="en-US" sz="2000"/>
              <a:t>it contains as much protein as cow milk, yet lower in calories.</a:t>
            </a:r>
            <a:endParaRPr lang="en-US" sz="2000"/>
          </a:p>
          <a:p>
            <a:r>
              <a:rPr lang="en-US" sz="2000"/>
              <a:t>its a good source of potassium and magnesium and can be fortified with vit. A and D</a:t>
            </a:r>
            <a:endParaRPr lang="en-US" sz="2000"/>
          </a:p>
          <a:p>
            <a:r>
              <a:rPr lang="en-US" sz="2000"/>
              <a:t>it contains very little saturated fat</a:t>
            </a:r>
            <a:endParaRPr lang="en-US" sz="2000"/>
          </a:p>
          <a:p>
            <a:r>
              <a:rPr lang="en-US" sz="2000"/>
              <a:t>boasts riboflavin(vit, B2 and B12)</a:t>
            </a:r>
            <a:endParaRPr lang="en-US" sz="2000"/>
          </a:p>
          <a:p>
            <a:r>
              <a:rPr lang="en-US" sz="2000"/>
              <a:t>Soymilk provides some relief from postmenopausal issues. Studies suggest that soy isoflavones help maintain estrogen levels in menopausal women</a:t>
            </a:r>
            <a:endParaRPr lang="en-US" sz="2000"/>
          </a:p>
          <a:p>
            <a:endParaRPr lang="en-US" sz="2000"/>
          </a:p>
        </p:txBody>
      </p:sp>
      <p:pic>
        <p:nvPicPr>
          <p:cNvPr id="4" name="Content Placeholder 3" descr="soyaC-1024x640"/>
          <p:cNvPicPr>
            <a:picLocks noChangeAspect="1"/>
          </p:cNvPicPr>
          <p:nvPr>
            <p:ph sz="half" idx="2"/>
          </p:nvPr>
        </p:nvPicPr>
        <p:blipFill>
          <a:blip r:embed="rId1"/>
          <a:stretch>
            <a:fillRect/>
          </a:stretch>
        </p:blipFill>
        <p:spPr>
          <a:xfrm>
            <a:off x="6776720" y="1720215"/>
            <a:ext cx="4491355" cy="2550160"/>
          </a:xfrm>
          <a:prstGeom prst="rect">
            <a:avLst/>
          </a:prstGeom>
        </p:spPr>
      </p:pic>
      <p:pic>
        <p:nvPicPr>
          <p:cNvPr id="5" name="Picture 4" descr="images (8)"/>
          <p:cNvPicPr>
            <a:picLocks noChangeAspect="1"/>
          </p:cNvPicPr>
          <p:nvPr/>
        </p:nvPicPr>
        <p:blipFill>
          <a:blip r:embed="rId2"/>
          <a:stretch>
            <a:fillRect/>
          </a:stretch>
        </p:blipFill>
        <p:spPr>
          <a:xfrm>
            <a:off x="6762115" y="3975735"/>
            <a:ext cx="4505960" cy="25342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HOW TO GET TO PEOPLE.</a:t>
            </a:r>
            <a:endParaRPr lang="en-US"/>
          </a:p>
        </p:txBody>
      </p:sp>
      <p:sp>
        <p:nvSpPr>
          <p:cNvPr id="3" name="Content Placeholder 2"/>
          <p:cNvSpPr>
            <a:spLocks noGrp="1"/>
          </p:cNvSpPr>
          <p:nvPr>
            <p:ph sz="half" idx="1"/>
          </p:nvPr>
        </p:nvSpPr>
        <p:spPr/>
        <p:txBody>
          <a:bodyPr>
            <a:noAutofit/>
          </a:bodyPr>
          <a:p>
            <a:r>
              <a:rPr lang="en-US" sz="2000"/>
              <a:t>Eavor foods already has milk service joints(green houses) around the founded home town,putting up more at strategic places ranging from eavor home town down to the whole city and then other states in the home country.</a:t>
            </a:r>
            <a:endParaRPr lang="en-US" sz="2000"/>
          </a:p>
          <a:p>
            <a:r>
              <a:rPr lang="en-US" sz="2000"/>
              <a:t>Also putting up eavor milk depors in every state we introduce eavor milk</a:t>
            </a:r>
            <a:endParaRPr lang="en-US" sz="2000"/>
          </a:p>
          <a:p>
            <a:r>
              <a:rPr lang="en-US" sz="2000">
                <a:sym typeface="+mn-ea"/>
              </a:rPr>
              <a:t>Ranging our services from local stores down to eatries, pastries and supermarkets, even in schools.</a:t>
            </a:r>
            <a:endParaRPr lang="en-US" sz="2000"/>
          </a:p>
          <a:p>
            <a:endParaRPr lang="en-US" sz="2000"/>
          </a:p>
          <a:p>
            <a:r>
              <a:rPr lang="en-US" sz="2000"/>
              <a:t>Building an online platform/store for flexible service</a:t>
            </a:r>
            <a:endParaRPr lang="en-US" sz="2000"/>
          </a:p>
          <a:p>
            <a:r>
              <a:rPr lang="en-US" sz="2000"/>
              <a:t>Advertisement.</a:t>
            </a:r>
            <a:endParaRPr lang="en-US" sz="2000"/>
          </a:p>
          <a:p>
            <a:endParaRPr lang="en-US" sz="2000"/>
          </a:p>
        </p:txBody>
      </p:sp>
      <p:pic>
        <p:nvPicPr>
          <p:cNvPr id="6" name="Picture 5" descr="images (10)"/>
          <p:cNvPicPr>
            <a:picLocks noChangeAspect="1"/>
          </p:cNvPicPr>
          <p:nvPr/>
        </p:nvPicPr>
        <p:blipFill>
          <a:blip r:embed="rId1"/>
          <a:stretch>
            <a:fillRect/>
          </a:stretch>
        </p:blipFill>
        <p:spPr>
          <a:xfrm>
            <a:off x="7075805" y="2751455"/>
            <a:ext cx="3782060" cy="1391920"/>
          </a:xfrm>
          <a:prstGeom prst="rect">
            <a:avLst/>
          </a:prstGeom>
        </p:spPr>
      </p:pic>
      <p:pic>
        <p:nvPicPr>
          <p:cNvPr id="8" name="Content Placeholder 7" descr="images (12)"/>
          <p:cNvPicPr>
            <a:picLocks noChangeAspect="1"/>
          </p:cNvPicPr>
          <p:nvPr>
            <p:ph sz="half" idx="2"/>
          </p:nvPr>
        </p:nvPicPr>
        <p:blipFill>
          <a:blip r:embed="rId2"/>
          <a:stretch>
            <a:fillRect/>
          </a:stretch>
        </p:blipFill>
        <p:spPr>
          <a:xfrm>
            <a:off x="7075170" y="5407025"/>
            <a:ext cx="3782695" cy="1400175"/>
          </a:xfrm>
          <a:prstGeom prst="rect">
            <a:avLst/>
          </a:prstGeom>
        </p:spPr>
      </p:pic>
      <p:pic>
        <p:nvPicPr>
          <p:cNvPr id="9" name="Picture 8" descr="images (13)"/>
          <p:cNvPicPr>
            <a:picLocks noChangeAspect="1"/>
          </p:cNvPicPr>
          <p:nvPr/>
        </p:nvPicPr>
        <p:blipFill>
          <a:blip r:embed="rId3"/>
          <a:stretch>
            <a:fillRect/>
          </a:stretch>
        </p:blipFill>
        <p:spPr>
          <a:xfrm>
            <a:off x="7077075" y="1417955"/>
            <a:ext cx="3780790" cy="1333500"/>
          </a:xfrm>
          <a:prstGeom prst="rect">
            <a:avLst/>
          </a:prstGeom>
        </p:spPr>
      </p:pic>
      <p:pic>
        <p:nvPicPr>
          <p:cNvPr id="10" name="Picture 9" descr="images (11)"/>
          <p:cNvPicPr>
            <a:picLocks noChangeAspect="1"/>
          </p:cNvPicPr>
          <p:nvPr/>
        </p:nvPicPr>
        <p:blipFill>
          <a:blip r:embed="rId4"/>
          <a:stretch>
            <a:fillRect/>
          </a:stretch>
        </p:blipFill>
        <p:spPr>
          <a:xfrm>
            <a:off x="7075805" y="4143375"/>
            <a:ext cx="3782060" cy="13531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THE TEAM.</a:t>
            </a:r>
            <a:endParaRPr lang="en-US"/>
          </a:p>
        </p:txBody>
      </p:sp>
      <p:sp>
        <p:nvSpPr>
          <p:cNvPr id="3" name="Content Placeholder 2"/>
          <p:cNvSpPr>
            <a:spLocks noGrp="1"/>
          </p:cNvSpPr>
          <p:nvPr>
            <p:ph sz="half" idx="1"/>
          </p:nvPr>
        </p:nvSpPr>
        <p:spPr>
          <a:xfrm>
            <a:off x="838200" y="1825625"/>
            <a:ext cx="5753100" cy="5046345"/>
          </a:xfrm>
        </p:spPr>
        <p:txBody>
          <a:bodyPr>
            <a:normAutofit fontScale="50000"/>
          </a:bodyPr>
          <a:p>
            <a:r>
              <a:rPr lang="en-US"/>
              <a:t>             </a:t>
            </a:r>
            <a:r>
              <a:rPr lang="en-US" b="1">
                <a:solidFill>
                  <a:schemeClr val="tx1"/>
                </a:solidFill>
                <a:effectLst>
                  <a:outerShdw blurRad="38100" dist="19050" dir="2700000" algn="tl" rotWithShape="0">
                    <a:schemeClr val="dk1">
                      <a:alpha val="40000"/>
                    </a:schemeClr>
                  </a:outerShdw>
                </a:effectLst>
              </a:rPr>
              <a:t> Ayalogu Byron</a:t>
            </a:r>
            <a:endParaRPr lang="en-US"/>
          </a:p>
          <a:p>
            <a:pPr marL="0" indent="0">
              <a:buNone/>
            </a:pPr>
            <a:r>
              <a:rPr lang="en-US"/>
              <a:t>            Founder eavor foods.</a:t>
            </a:r>
            <a:endParaRPr lang="en-US"/>
          </a:p>
          <a:p>
            <a:pPr marL="0" indent="0">
              <a:buNone/>
            </a:pPr>
            <a:r>
              <a:rPr lang="en-US"/>
              <a:t>            Bachelors degree in Mech. Engr</a:t>
            </a:r>
            <a:endParaRPr lang="en-US"/>
          </a:p>
          <a:p>
            <a:pPr marL="0" indent="0">
              <a:buNone/>
            </a:pPr>
            <a:r>
              <a:rPr lang="en-US"/>
              <a:t>            Work experience at Phinomar milling and foods Nig Ltd.</a:t>
            </a:r>
            <a:endParaRPr lang="en-US"/>
          </a:p>
          <a:p>
            <a:pPr marL="0" indent="0">
              <a:buNone/>
            </a:pPr>
            <a:endParaRPr lang="en-US"/>
          </a:p>
          <a:p>
            <a:pPr marL="0" indent="0">
              <a:buNone/>
            </a:pPr>
            <a:r>
              <a:rPr lang="en-US"/>
              <a:t>Note; “one of my biggest challanges now in Nigeria is getting a team of people i can work with who understands eavor concept forms a pattern with it and can't compromise without relying on salaries  immediately”.</a:t>
            </a:r>
            <a:endParaRPr lang="en-US"/>
          </a:p>
          <a:p>
            <a:pPr marL="0" indent="0">
              <a:buNone/>
            </a:pPr>
            <a:r>
              <a:rPr lang="en-US"/>
              <a:t>“i am insearch for a food science and technology personnel, not just anyone, someone that is attracted to creating solutions”</a:t>
            </a:r>
            <a:endParaRPr lang="en-US"/>
          </a:p>
          <a:p>
            <a:endParaRPr lang="en-US"/>
          </a:p>
          <a:p>
            <a:pPr marL="0" indent="0">
              <a:buNone/>
            </a:pPr>
            <a:r>
              <a:rPr lang="en-US"/>
              <a:t>          </a:t>
            </a:r>
            <a:r>
              <a:rPr lang="en-US" b="1"/>
              <a:t> Maxwell Odimkpa</a:t>
            </a:r>
            <a:endParaRPr lang="en-US"/>
          </a:p>
          <a:p>
            <a:pPr marL="0" indent="0">
              <a:buNone/>
            </a:pPr>
            <a:r>
              <a:rPr lang="en-US"/>
              <a:t>          IT and Media consultant.</a:t>
            </a:r>
            <a:endParaRPr lang="en-US"/>
          </a:p>
          <a:p>
            <a:pPr marL="0" indent="0">
              <a:buNone/>
            </a:pPr>
            <a:r>
              <a:rPr lang="en-US"/>
              <a:t>Bachelors degree in Computer Engr.</a:t>
            </a:r>
            <a:endParaRPr lang="en-US"/>
          </a:p>
          <a:p>
            <a:pPr marL="0" indent="0">
              <a:buNone/>
            </a:pPr>
            <a:endParaRPr lang="en-US"/>
          </a:p>
        </p:txBody>
      </p:sp>
      <p:pic>
        <p:nvPicPr>
          <p:cNvPr id="5" name="Content Placeholder 4" descr="1464642653443"/>
          <p:cNvPicPr>
            <a:picLocks noChangeAspect="1"/>
          </p:cNvPicPr>
          <p:nvPr>
            <p:ph sz="half" idx="2"/>
          </p:nvPr>
        </p:nvPicPr>
        <p:blipFill>
          <a:blip r:embed="rId1"/>
          <a:stretch>
            <a:fillRect/>
          </a:stretch>
        </p:blipFill>
        <p:spPr>
          <a:xfrm>
            <a:off x="7505065" y="1825625"/>
            <a:ext cx="3639185" cy="2488565"/>
          </a:xfrm>
          <a:prstGeom prst="rect">
            <a:avLst/>
          </a:prstGeom>
        </p:spPr>
      </p:pic>
      <p:pic>
        <p:nvPicPr>
          <p:cNvPr id="6" name="Picture 5" descr="IMG-20200712-WA0000"/>
          <p:cNvPicPr>
            <a:picLocks noChangeAspect="1"/>
          </p:cNvPicPr>
          <p:nvPr/>
        </p:nvPicPr>
        <p:blipFill>
          <a:blip r:embed="rId2"/>
          <a:stretch>
            <a:fillRect/>
          </a:stretch>
        </p:blipFill>
        <p:spPr>
          <a:xfrm>
            <a:off x="7505700" y="4585335"/>
            <a:ext cx="3638550" cy="22866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91440"/>
            <a:ext cx="10972800" cy="746760"/>
          </a:xfrm>
        </p:spPr>
        <p:txBody>
          <a:bodyPr/>
          <a:p>
            <a:pPr algn="ctr"/>
            <a:r>
              <a:rPr lang="en-US"/>
              <a:t>MILESTONES.</a:t>
            </a:r>
            <a:endParaRPr lang="en-US"/>
          </a:p>
        </p:txBody>
      </p:sp>
      <p:sp>
        <p:nvSpPr>
          <p:cNvPr id="3" name="Content Placeholder 2"/>
          <p:cNvSpPr>
            <a:spLocks noGrp="1"/>
          </p:cNvSpPr>
          <p:nvPr>
            <p:ph sz="half" idx="1"/>
          </p:nvPr>
        </p:nvSpPr>
        <p:spPr>
          <a:xfrm>
            <a:off x="609600" y="838200"/>
            <a:ext cx="5376545" cy="4816475"/>
          </a:xfrm>
        </p:spPr>
        <p:txBody>
          <a:bodyPr/>
          <a:p>
            <a:r>
              <a:rPr lang="en-US" sz="2000"/>
              <a:t>September 2018 eavorfoods was founded. we supplied only to nearby schools</a:t>
            </a:r>
            <a:endParaRPr lang="en-US" sz="2000"/>
          </a:p>
          <a:p>
            <a:endParaRPr lang="en-US" sz="2000"/>
          </a:p>
          <a:p>
            <a:endParaRPr lang="en-US" sz="2000"/>
          </a:p>
          <a:p>
            <a:endParaRPr lang="en-US" sz="2000"/>
          </a:p>
          <a:p>
            <a:r>
              <a:rPr lang="en-US" sz="2000"/>
              <a:t>January,march and august 2019 eavorfoods opened its first , second and third local greenhouses respectively, while still supplying to schools.</a:t>
            </a:r>
            <a:endParaRPr lang="en-US" sz="2000"/>
          </a:p>
          <a:p>
            <a:endParaRPr lang="en-US" sz="2000"/>
          </a:p>
          <a:p>
            <a:endParaRPr lang="en-US" sz="2000"/>
          </a:p>
          <a:p>
            <a:r>
              <a:rPr lang="en-US" sz="2000"/>
              <a:t>Note; since late 2019 we have been forming and disolving teams, because of unmarched common interests.</a:t>
            </a:r>
            <a:endParaRPr lang="en-US" sz="2000"/>
          </a:p>
          <a:p>
            <a:r>
              <a:rPr lang="en-US" sz="2000"/>
              <a:t>July 2020 eavor foods has its official website(unlunched yet).</a:t>
            </a:r>
            <a:r>
              <a:rPr lang="en-US" sz="2000">
                <a:solidFill>
                  <a:schemeClr val="accent1">
                    <a:lumMod val="75000"/>
                  </a:schemeClr>
                </a:solidFill>
              </a:rPr>
              <a:t>www.eavorfoods.com</a:t>
            </a:r>
            <a:endParaRPr lang="en-US" sz="2000"/>
          </a:p>
          <a:p>
            <a:endParaRPr lang="en-US"/>
          </a:p>
          <a:p>
            <a:pPr marL="0" indent="0">
              <a:buNone/>
            </a:pPr>
            <a:endParaRPr lang="en-US"/>
          </a:p>
          <a:p>
            <a:endParaRPr lang="en-US"/>
          </a:p>
          <a:p>
            <a:endParaRPr lang="en-US"/>
          </a:p>
          <a:p>
            <a:endParaRPr lang="en-US"/>
          </a:p>
          <a:p>
            <a:endParaRPr lang="en-US"/>
          </a:p>
          <a:p>
            <a:pPr marL="0" indent="0">
              <a:buNone/>
            </a:pPr>
            <a:endParaRPr lang="en-US"/>
          </a:p>
        </p:txBody>
      </p:sp>
      <p:pic>
        <p:nvPicPr>
          <p:cNvPr id="4" name="Content Placeholder 3" descr="IMAG0101"/>
          <p:cNvPicPr>
            <a:picLocks noChangeAspect="1"/>
          </p:cNvPicPr>
          <p:nvPr>
            <p:ph sz="half" idx="2"/>
          </p:nvPr>
        </p:nvPicPr>
        <p:blipFill>
          <a:blip r:embed="rId1"/>
          <a:stretch>
            <a:fillRect/>
          </a:stretch>
        </p:blipFill>
        <p:spPr>
          <a:xfrm>
            <a:off x="6219190" y="838835"/>
            <a:ext cx="3152140" cy="1685925"/>
          </a:xfrm>
          <a:prstGeom prst="rect">
            <a:avLst/>
          </a:prstGeom>
        </p:spPr>
      </p:pic>
      <p:pic>
        <p:nvPicPr>
          <p:cNvPr id="6" name="Picture 5" descr="IMAG0114"/>
          <p:cNvPicPr>
            <a:picLocks noChangeAspect="1"/>
          </p:cNvPicPr>
          <p:nvPr/>
        </p:nvPicPr>
        <p:blipFill>
          <a:blip r:embed="rId2"/>
          <a:stretch>
            <a:fillRect/>
          </a:stretch>
        </p:blipFill>
        <p:spPr>
          <a:xfrm>
            <a:off x="9371330" y="838835"/>
            <a:ext cx="2765425" cy="1685925"/>
          </a:xfrm>
          <a:prstGeom prst="rect">
            <a:avLst/>
          </a:prstGeom>
        </p:spPr>
      </p:pic>
      <p:pic>
        <p:nvPicPr>
          <p:cNvPr id="7" name="Picture 6" descr="IMAG0169"/>
          <p:cNvPicPr>
            <a:picLocks noChangeAspect="1"/>
          </p:cNvPicPr>
          <p:nvPr/>
        </p:nvPicPr>
        <p:blipFill>
          <a:blip r:embed="rId3"/>
          <a:stretch>
            <a:fillRect/>
          </a:stretch>
        </p:blipFill>
        <p:spPr>
          <a:xfrm>
            <a:off x="6219190" y="2524760"/>
            <a:ext cx="3152140" cy="2360295"/>
          </a:xfrm>
          <a:prstGeom prst="rect">
            <a:avLst/>
          </a:prstGeom>
        </p:spPr>
      </p:pic>
      <p:pic>
        <p:nvPicPr>
          <p:cNvPr id="8" name="Picture 7" descr="IMG_20200422_103357_1"/>
          <p:cNvPicPr>
            <a:picLocks noChangeAspect="1"/>
          </p:cNvPicPr>
          <p:nvPr/>
        </p:nvPicPr>
        <p:blipFill>
          <a:blip r:embed="rId4"/>
          <a:stretch>
            <a:fillRect/>
          </a:stretch>
        </p:blipFill>
        <p:spPr>
          <a:xfrm>
            <a:off x="9121775" y="2525395"/>
            <a:ext cx="3014980" cy="2359660"/>
          </a:xfrm>
          <a:prstGeom prst="rect">
            <a:avLst/>
          </a:prstGeom>
        </p:spPr>
      </p:pic>
      <p:pic>
        <p:nvPicPr>
          <p:cNvPr id="9" name="Picture 8" descr="IMG-20200127-WA0003"/>
          <p:cNvPicPr>
            <a:picLocks noChangeAspect="1"/>
          </p:cNvPicPr>
          <p:nvPr/>
        </p:nvPicPr>
        <p:blipFill>
          <a:blip r:embed="rId5"/>
          <a:stretch>
            <a:fillRect/>
          </a:stretch>
        </p:blipFill>
        <p:spPr>
          <a:xfrm>
            <a:off x="6219190" y="4580255"/>
            <a:ext cx="3005455" cy="2288540"/>
          </a:xfrm>
          <a:prstGeom prst="rect">
            <a:avLst/>
          </a:prstGeom>
        </p:spPr>
      </p:pic>
      <p:pic>
        <p:nvPicPr>
          <p:cNvPr id="10" name="Picture 9" descr="IMG-20200127-WA0009"/>
          <p:cNvPicPr>
            <a:picLocks noChangeAspect="1"/>
          </p:cNvPicPr>
          <p:nvPr/>
        </p:nvPicPr>
        <p:blipFill>
          <a:blip r:embed="rId6"/>
          <a:stretch>
            <a:fillRect/>
          </a:stretch>
        </p:blipFill>
        <p:spPr>
          <a:xfrm>
            <a:off x="9224010" y="4580255"/>
            <a:ext cx="2912745" cy="22821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REVENUE MODEL</a:t>
            </a:r>
            <a:endParaRPr lang="en-US"/>
          </a:p>
        </p:txBody>
      </p:sp>
      <p:sp>
        <p:nvSpPr>
          <p:cNvPr id="3" name="Content Placeholder 2"/>
          <p:cNvSpPr>
            <a:spLocks noGrp="1"/>
          </p:cNvSpPr>
          <p:nvPr>
            <p:ph idx="1"/>
          </p:nvPr>
        </p:nvSpPr>
        <p:spPr>
          <a:xfrm>
            <a:off x="609600" y="1570355"/>
            <a:ext cx="12215495" cy="4556125"/>
          </a:xfrm>
        </p:spPr>
        <p:txBody>
          <a:bodyPr/>
          <a:p>
            <a:endParaRPr lang="en-US"/>
          </a:p>
          <a:p>
            <a:pPr marL="0" indent="0">
              <a:buNone/>
            </a:pPr>
            <a:r>
              <a:rPr lang="en-US"/>
              <a:t>   INVENTORY</a:t>
            </a:r>
            <a:endParaRPr lang="en-US"/>
          </a:p>
          <a:p>
            <a:endParaRPr lang="en-US"/>
          </a:p>
          <a:p>
            <a:pPr marL="0" indent="0">
              <a:buNone/>
            </a:pPr>
            <a:r>
              <a:rPr lang="en-US"/>
              <a:t>   PRODUCTION       STORAGE     SALES    GREENHOUSES </a:t>
            </a:r>
            <a:endParaRPr lang="en-US"/>
          </a:p>
          <a:p>
            <a:pPr marL="0" indent="0">
              <a:buNone/>
            </a:pPr>
            <a:endParaRPr lang="en-US"/>
          </a:p>
          <a:p>
            <a:pPr marL="0" indent="0">
              <a:buNone/>
            </a:pPr>
            <a:endParaRPr lang="en-US"/>
          </a:p>
          <a:p>
            <a:pPr marL="0" indent="0">
              <a:buNone/>
            </a:pPr>
            <a:r>
              <a:rPr lang="en-US"/>
              <a:t>                                          RETAIL.        OTHER SERVICES</a:t>
            </a:r>
            <a:endParaRPr lang="en-US"/>
          </a:p>
        </p:txBody>
      </p:sp>
      <p:cxnSp>
        <p:nvCxnSpPr>
          <p:cNvPr id="5" name="Straight Arrow Connector 4"/>
          <p:cNvCxnSpPr/>
          <p:nvPr/>
        </p:nvCxnSpPr>
        <p:spPr>
          <a:xfrm>
            <a:off x="7759065" y="3752215"/>
            <a:ext cx="9525" cy="981075"/>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6082665" y="4714240"/>
            <a:ext cx="1676400" cy="1905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768590" y="4704715"/>
            <a:ext cx="1371600" cy="9525"/>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a:off x="9140190" y="4704715"/>
            <a:ext cx="9525" cy="30480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6091555" y="4733290"/>
            <a:ext cx="9525" cy="30480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439785" y="3579495"/>
            <a:ext cx="409575" cy="9525"/>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813175" y="3589020"/>
            <a:ext cx="809625" cy="9525"/>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38595" y="3569970"/>
            <a:ext cx="571500" cy="9525"/>
          </a:xfrm>
          <a:prstGeom prst="straightConnector1">
            <a:avLst/>
          </a:prstGeom>
          <a:ln>
            <a:solidFill>
              <a:srgbClr val="00B050"/>
            </a:solidFill>
            <a:tailEnd type="arrow" w="med" len="med"/>
          </a:ln>
        </p:spPr>
        <p:style>
          <a:lnRef idx="3">
            <a:schemeClr val="dk1"/>
          </a:lnRef>
          <a:fillRef idx="0">
            <a:schemeClr val="dk1"/>
          </a:fillRef>
          <a:effectRef idx="2">
            <a:schemeClr val="dk1"/>
          </a:effectRef>
          <a:fontRef idx="minor">
            <a:schemeClr val="tx1"/>
          </a:fontRef>
        </p:style>
      </p:cxnSp>
      <p:cxnSp>
        <p:nvCxnSpPr>
          <p:cNvPr id="4" name="Straight Arrow Connector 3"/>
          <p:cNvCxnSpPr/>
          <p:nvPr/>
        </p:nvCxnSpPr>
        <p:spPr>
          <a:xfrm flipH="1">
            <a:off x="2096770" y="2724150"/>
            <a:ext cx="14605" cy="704215"/>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CURRENT REVENUE STREAM</a:t>
            </a:r>
            <a:br>
              <a:rPr lang="en-US"/>
            </a:br>
            <a:endParaRPr lang="en-US"/>
          </a:p>
        </p:txBody>
      </p:sp>
      <p:pic>
        <p:nvPicPr>
          <p:cNvPr id="5" name="Content Placeholder 4" descr="Screenshot_2020-07-12-11-14-28-168_cn.wps.moffice_eng"/>
          <p:cNvPicPr>
            <a:picLocks noChangeAspect="1"/>
          </p:cNvPicPr>
          <p:nvPr>
            <p:ph idx="1"/>
          </p:nvPr>
        </p:nvPicPr>
        <p:blipFill>
          <a:blip r:embed="rId1"/>
          <a:stretch>
            <a:fillRect/>
          </a:stretch>
        </p:blipFill>
        <p:spPr>
          <a:xfrm>
            <a:off x="1038225" y="1600200"/>
            <a:ext cx="9554845" cy="4526280"/>
          </a:xfrm>
          <a:prstGeom prst="rect">
            <a:avLst/>
          </a:prstGeom>
        </p:spPr>
      </p:pic>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3361</Words>
  <Application>WPS Presentation</Application>
  <PresentationFormat>Widescreen</PresentationFormat>
  <Paragraphs>89</Paragraphs>
  <Slides>10</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vt:i4>
      </vt:variant>
    </vt:vector>
  </HeadingPairs>
  <TitlesOfParts>
    <vt:vector size="17" baseType="lpstr">
      <vt:lpstr>Arial</vt:lpstr>
      <vt:lpstr>SimSun</vt:lpstr>
      <vt:lpstr>Wingdings</vt:lpstr>
      <vt:lpstr>Microsoft YaHei</vt:lpstr>
      <vt:lpstr>Arial Unicode MS</vt:lpstr>
      <vt:lpstr>Calibri</vt:lpstr>
      <vt:lpstr>Default Design</vt:lpstr>
      <vt:lpstr>.</vt:lpstr>
      <vt:lpstr>Mission.</vt:lpstr>
      <vt:lpstr>AIM &amp; PURPOSE.</vt:lpstr>
      <vt:lpstr>EAVOR MILK  nutritional contents and benefits.</vt:lpstr>
      <vt:lpstr>HOW TO GET TO PEOPLE.</vt:lpstr>
      <vt:lpstr>THE TEAM.</vt:lpstr>
      <vt:lpstr>MILESTONES.</vt:lpstr>
      <vt:lpstr>REVENUE MODEL</vt:lpstr>
      <vt:lpstr>CURRENT REVENUE STREAM </vt:lpstr>
      <vt:lpstr>WHY EAVOR?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EAVORFOODS.</dc:title>
  <dc:creator/>
  <cp:lastModifiedBy>Emenike</cp:lastModifiedBy>
  <cp:revision>32</cp:revision>
  <dcterms:created xsi:type="dcterms:W3CDTF">2020-07-03T10:08:00Z</dcterms:created>
  <dcterms:modified xsi:type="dcterms:W3CDTF">2020-08-08T17:02:55Z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1033-11.2.0.9232</vt:lpwstr>
  </property>
</Properties>
</file>